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58681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Комплексная безопасность образовательного учреждения – это состояние защищенности образовательного учреждения от реальных и прогнозируемых угроз социального и природного характера, обеспечивающее его безопасное функционирование.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Анимация Восклицательный Знак - 2 DEO - Специальные Категории - АНИМАЦИИ - МИР АНИМАШЕК /будьте как дом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72816"/>
            <a:ext cx="3024336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980728"/>
            <a:ext cx="6595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Объясни значение пословицы!</a:t>
            </a:r>
            <a:endParaRPr lang="ru-RU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76872"/>
            <a:ext cx="3312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1 команда </a:t>
            </a:r>
          </a:p>
          <a:p>
            <a:pPr algn="ctr"/>
            <a:endParaRPr lang="ru-RU" sz="3200" b="1" u="sng" dirty="0" smtClean="0">
              <a:solidFill>
                <a:srgbClr val="00CC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«Ошибся, что ушибся – вперед наука!»</a:t>
            </a:r>
            <a:endParaRPr lang="ru-RU" sz="3200" b="1" dirty="0">
              <a:solidFill>
                <a:srgbClr val="00CC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2276872"/>
            <a:ext cx="3419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команда</a:t>
            </a:r>
          </a:p>
          <a:p>
            <a:pPr algn="ctr"/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«Сноровка и умение - в беде спасение!»</a:t>
            </a:r>
            <a:endParaRPr lang="ru-RU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Анимация Восклицательный Знак - 2 DEO - Специальные Категории - АНИМАЦИИ - МИР АНИМАШЕК /будьте как дом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2376264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988840"/>
            <a:ext cx="5472608" cy="2554545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46805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Комплексная безопасность образовательного учреждения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-охрана труда;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-пожарная безопасность;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-антитеррористическая защищенность;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-безопасность дорожного движения;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-информационная безопасность.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Миг счастья - препинанья важный знак (Людмила Углова) / Стихи.ру - национальный сервер современной поэзи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683568" cy="1708920"/>
          </a:xfrm>
          <a:prstGeom prst="rect">
            <a:avLst/>
          </a:prstGeom>
          <a:noFill/>
        </p:spPr>
      </p:pic>
      <p:pic>
        <p:nvPicPr>
          <p:cNvPr id="22532" name="Picture 4" descr="МБДОУ детский сад &quot;Рябинка&quot; - Безопасность дорожного движ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2123728" cy="2681474"/>
          </a:xfrm>
          <a:prstGeom prst="rect">
            <a:avLst/>
          </a:prstGeom>
          <a:noFill/>
        </p:spPr>
      </p:pic>
      <p:pic>
        <p:nvPicPr>
          <p:cNvPr id="22534" name="Picture 6" descr="Материалы за Ноябрь 2010 года &quot; Страница 104 &quot; Allpolus.com - все для дизайна и видеомонтажа. Photoshop, клипарты, футажи, шабл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692696"/>
            <a:ext cx="2232248" cy="3108252"/>
          </a:xfrm>
          <a:prstGeom prst="rect">
            <a:avLst/>
          </a:prstGeom>
          <a:noFill/>
        </p:spPr>
      </p:pic>
      <p:pic>
        <p:nvPicPr>
          <p:cNvPr id="22536" name="Picture 8" descr="Мы первыми приходим на помощь - Памятка по безопасности вблизи действующих электроустаново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861048"/>
            <a:ext cx="3563888" cy="29308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6048672" cy="482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меры и мероприятия комплексной безопасности ДОУ Организация физической охраны ДОУ. Организация контрольно-пропускного режима ДОУ. Организация инженерно-технического обеспечения безопасности. Организация антитеррористической защищенности ДОУ. Организация взаимодействия с правоохранительными органами. Выполнение норм и правил пожарной безопасности. Соблюдение норм охраны труда. Плановая работа по организации гражданской обороны. Правовое обучение и формирование культуры безопасности. Финансово-экономическое обеспечение мер и мероприятий.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Новости - EF-Hol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16832"/>
            <a:ext cx="2987824" cy="41479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взаимодействия ДОУ с 1.Отделами внутренних дел.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Отделами вневедомственной охраны.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Отделами ГИБДД.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Отделами ФСБ.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Комиссией по делам не совершеннолетних. 6. Общественными организациями.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Управлением образования.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Государственной противопожарной инспекцией.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Штабами ГО и ЧС.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80728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Мероприятия, проводимые в ДОУ по предупреждению пожаров. Распорядительными документами устанавливается противопожарный режим. Производится обучение персонала и воспитанников ДОУ действиям по предупреждению и тушению пожаров. Создается пожарно-техническая комиссия. Дороги, пути эвакуации содержатся свободными. Здание ДОУ оборудовано средствами пожарной сигнализации и оснащено первичными средствами пожаротушения. Производится проверка состояния инженерных и технологических систем жизнеобеспечения. Установлены знаки пожарной сигнализации.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55446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Мероприятия, проводимые в ДОУ по безопасности дорожного движения: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-Создание учебно-материальной базы по обучению правилам дорожного движения. 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-Организация взаимодействия с ГИБДД. 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-Оформлены уголков безопасности в группах. 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-Проведение просветительской работы с родителями по предупреждению дорожно-транспортного травматизма. 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-Разработан паспорт безопасности. 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-Разработка методических документов по ПДД.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Независимая газета &quot;Деловой Разговор. Время-Деньги&quot; г. Самар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0" y="692696"/>
            <a:ext cx="3333750" cy="582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764704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Игра «Найди Ошибку!»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Анимашки Глаза, анимированные глаза, разные анимашки | Smayli.r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3"/>
            <a:ext cx="1944216" cy="8748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276872"/>
            <a:ext cx="4499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команда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первых толчках при землетрясении, следует: быстро покинуть здание. Выбежав на улицу, сразу отойти от здания и встать около соседнего здания или забора. Сохранять спокойствие и выдержку в случае падения опор линий электропередач!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34888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команда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Землетрясение застало вас дома. С началом землетрясения нельзя пользоваться газовой плитой. Для приготовления пищи пользуйтесь примусом. Для освещения используйте спички и керосиновую лампу.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3285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команда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получении информации о приближении смерча или обнаружив его по внешним признакам следует укрыться во всех видах транспорта или укрыться в ближайшем подвале.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1328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команда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оказались в лесу где возник пожар, то необходимо, оставаться на месте до приезда пожарных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Анимашки Глаза, анимированные глаза, разные анимашки | Smayli.r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980728"/>
            <a:ext cx="1944216" cy="8748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692696"/>
            <a:ext cx="3215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 или нет»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1.При наводнении эвакуация возможна даже с кошками. 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2.Отрыв и падение массы горных пород называют – оползнем.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708920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3.Верно ли, что в любой ЧС нужно сохранять чувство юмора? 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356992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4.Верно ли, что при попадании в район снежных заносов, лучше всего закопаться в снег? 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22108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FF"/>
                </a:solidFill>
              </a:rPr>
              <a:t>5.Верно ли, что находясь около действующего вулкана, нужно смотреть на него сквозь солнечные очки?</a:t>
            </a:r>
            <a:endParaRPr lang="ru-RU" b="1" dirty="0">
              <a:solidFill>
                <a:srgbClr val="FF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157192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CC66"/>
                </a:solidFill>
              </a:rPr>
              <a:t>6.Верно ли, что ветер с большим количеством снега – это песчаная буря ?</a:t>
            </a:r>
            <a:endParaRPr lang="ru-RU" b="1" dirty="0">
              <a:solidFill>
                <a:srgbClr val="00CC66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</TotalTime>
  <Words>526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17</cp:revision>
  <dcterms:created xsi:type="dcterms:W3CDTF">2014-12-09T03:36:34Z</dcterms:created>
  <dcterms:modified xsi:type="dcterms:W3CDTF">2015-04-01T12:47:43Z</dcterms:modified>
</cp:coreProperties>
</file>